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embeddedFontLst>
    <p:embeddedFont>
      <p:font typeface="Gothic A1" panose="020B0604020202020204" charset="-127"/>
      <p:regular r:id="rId4"/>
      <p:bold r:id="rId5"/>
    </p:embeddedFont>
    <p:embeddedFont>
      <p:font typeface="Fira Sans" panose="020B05030500000200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58" d="100"/>
          <a:sy n="58" d="100"/>
        </p:scale>
        <p:origin x="29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ec44fb89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7ec44fb89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83162" y="2609890"/>
            <a:ext cx="3577163" cy="2964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5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45774" y="5755511"/>
            <a:ext cx="2451938" cy="728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900">
                <a:solidFill>
                  <a:schemeClr val="lt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05000" y="791156"/>
            <a:ext cx="43335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05000" y="1887111"/>
            <a:ext cx="4333500" cy="720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57175" lvl="0" indent="-17859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/>
            </a:lvl1pPr>
            <a:lvl2pPr marL="514350" lvl="1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771525" lvl="2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028700" lvl="3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1285875" lvl="4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1543050" lvl="5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1800225" lvl="6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2057400" lvl="7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2314575" lvl="8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 flipH="1">
            <a:off x="929810" y="8017879"/>
            <a:ext cx="4333501" cy="820768"/>
            <a:chOff x="-78542" y="4269447"/>
            <a:chExt cx="3892442" cy="640513"/>
          </a:xfrm>
        </p:grpSpPr>
        <p:sp>
          <p:nvSpPr>
            <p:cNvPr id="26" name="Google Shape;26;p4"/>
            <p:cNvSpPr/>
            <p:nvPr/>
          </p:nvSpPr>
          <p:spPr>
            <a:xfrm flipH="1">
              <a:off x="-26956" y="4269447"/>
              <a:ext cx="3498330" cy="508988"/>
            </a:xfrm>
            <a:custGeom>
              <a:avLst/>
              <a:gdLst/>
              <a:ahLst/>
              <a:cxnLst/>
              <a:rect l="l" t="t" r="r" b="b"/>
              <a:pathLst>
                <a:path w="117001" h="17023" extrusionOk="0">
                  <a:moveTo>
                    <a:pt x="99111" y="0"/>
                  </a:moveTo>
                  <a:lnTo>
                    <a:pt x="99111" y="16481"/>
                  </a:lnTo>
                  <a:lnTo>
                    <a:pt x="1" y="16481"/>
                  </a:lnTo>
                  <a:lnTo>
                    <a:pt x="1" y="17022"/>
                  </a:lnTo>
                  <a:lnTo>
                    <a:pt x="99640" y="17022"/>
                  </a:lnTo>
                  <a:lnTo>
                    <a:pt x="99640" y="529"/>
                  </a:lnTo>
                  <a:lnTo>
                    <a:pt x="117001" y="529"/>
                  </a:lnTo>
                  <a:lnTo>
                    <a:pt x="117001" y="0"/>
                  </a:lnTo>
                  <a:close/>
                </a:path>
              </a:pathLst>
            </a:custGeom>
            <a:gradFill>
              <a:gsLst>
                <a:gs pos="0">
                  <a:srgbClr val="0CD4FD">
                    <a:alpha val="56960"/>
                  </a:srgbClr>
                </a:gs>
                <a:gs pos="43000">
                  <a:srgbClr val="055BEC">
                    <a:alpha val="56960"/>
                  </a:srgbClr>
                </a:gs>
                <a:gs pos="100000">
                  <a:srgbClr val="DE1B47">
                    <a:alpha val="56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27" name="Google Shape;27;p4"/>
            <p:cNvSpPr/>
            <p:nvPr/>
          </p:nvSpPr>
          <p:spPr>
            <a:xfrm flipH="1">
              <a:off x="-78542" y="4465736"/>
              <a:ext cx="3892442" cy="444224"/>
            </a:xfrm>
            <a:custGeom>
              <a:avLst/>
              <a:gdLst/>
              <a:ahLst/>
              <a:cxnLst/>
              <a:rect l="l" t="t" r="r" b="b"/>
              <a:pathLst>
                <a:path w="130182" h="14857" extrusionOk="0">
                  <a:moveTo>
                    <a:pt x="1122" y="0"/>
                  </a:moveTo>
                  <a:cubicBezTo>
                    <a:pt x="500" y="0"/>
                    <a:pt x="0" y="500"/>
                    <a:pt x="0" y="1113"/>
                  </a:cubicBezTo>
                  <a:cubicBezTo>
                    <a:pt x="0" y="1726"/>
                    <a:pt x="500" y="2226"/>
                    <a:pt x="1122" y="2226"/>
                  </a:cubicBezTo>
                  <a:cubicBezTo>
                    <a:pt x="1674" y="2226"/>
                    <a:pt x="2135" y="1829"/>
                    <a:pt x="2215" y="1297"/>
                  </a:cubicBezTo>
                  <a:lnTo>
                    <a:pt x="25671" y="1297"/>
                  </a:lnTo>
                  <a:lnTo>
                    <a:pt x="25671" y="14856"/>
                  </a:lnTo>
                  <a:lnTo>
                    <a:pt x="94034" y="14856"/>
                  </a:lnTo>
                  <a:lnTo>
                    <a:pt x="94034" y="3870"/>
                  </a:lnTo>
                  <a:lnTo>
                    <a:pt x="130182" y="3870"/>
                  </a:lnTo>
                  <a:lnTo>
                    <a:pt x="130182" y="3338"/>
                  </a:lnTo>
                  <a:lnTo>
                    <a:pt x="93503" y="3338"/>
                  </a:lnTo>
                  <a:lnTo>
                    <a:pt x="93503" y="14327"/>
                  </a:lnTo>
                  <a:lnTo>
                    <a:pt x="26203" y="14327"/>
                  </a:lnTo>
                  <a:lnTo>
                    <a:pt x="26203" y="755"/>
                  </a:lnTo>
                  <a:lnTo>
                    <a:pt x="2176" y="755"/>
                  </a:lnTo>
                  <a:cubicBezTo>
                    <a:pt x="2022" y="317"/>
                    <a:pt x="1613" y="0"/>
                    <a:pt x="1122" y="0"/>
                  </a:cubicBez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</p:grpSp>
      <p:grpSp>
        <p:nvGrpSpPr>
          <p:cNvPr id="28" name="Google Shape;28;p4"/>
          <p:cNvGrpSpPr/>
          <p:nvPr/>
        </p:nvGrpSpPr>
        <p:grpSpPr>
          <a:xfrm>
            <a:off x="79763" y="-127798"/>
            <a:ext cx="277748" cy="1076896"/>
            <a:chOff x="4419075" y="-2183412"/>
            <a:chExt cx="493775" cy="1903625"/>
          </a:xfrm>
        </p:grpSpPr>
        <p:sp>
          <p:nvSpPr>
            <p:cNvPr id="29" name="Google Shape;29;p4"/>
            <p:cNvSpPr/>
            <p:nvPr/>
          </p:nvSpPr>
          <p:spPr>
            <a:xfrm>
              <a:off x="4434950" y="-2183412"/>
              <a:ext cx="341575" cy="1817075"/>
            </a:xfrm>
            <a:custGeom>
              <a:avLst/>
              <a:gdLst/>
              <a:ahLst/>
              <a:cxnLst/>
              <a:rect l="l" t="t" r="r" b="b"/>
              <a:pathLst>
                <a:path w="13663" h="72683" extrusionOk="0">
                  <a:moveTo>
                    <a:pt x="0" y="1"/>
                  </a:moveTo>
                  <a:lnTo>
                    <a:pt x="0" y="23495"/>
                  </a:lnTo>
                  <a:lnTo>
                    <a:pt x="13212" y="23495"/>
                  </a:lnTo>
                  <a:lnTo>
                    <a:pt x="13212" y="72682"/>
                  </a:lnTo>
                  <a:lnTo>
                    <a:pt x="13663" y="72682"/>
                  </a:lnTo>
                  <a:lnTo>
                    <a:pt x="13663" y="23047"/>
                  </a:lnTo>
                  <a:lnTo>
                    <a:pt x="449" y="23047"/>
                  </a:lnTo>
                  <a:lnTo>
                    <a:pt x="449" y="1"/>
                  </a:ln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4419075" y="-2089962"/>
              <a:ext cx="493775" cy="1810175"/>
            </a:xfrm>
            <a:custGeom>
              <a:avLst/>
              <a:gdLst/>
              <a:ahLst/>
              <a:cxnLst/>
              <a:rect l="l" t="t" r="r" b="b"/>
              <a:pathLst>
                <a:path w="19751" h="72407" extrusionOk="0">
                  <a:moveTo>
                    <a:pt x="19309" y="0"/>
                  </a:moveTo>
                  <a:lnTo>
                    <a:pt x="19309" y="55221"/>
                  </a:lnTo>
                  <a:lnTo>
                    <a:pt x="635" y="55221"/>
                  </a:lnTo>
                  <a:lnTo>
                    <a:pt x="635" y="70589"/>
                  </a:lnTo>
                  <a:cubicBezTo>
                    <a:pt x="268" y="70721"/>
                    <a:pt x="0" y="71059"/>
                    <a:pt x="0" y="71478"/>
                  </a:cubicBezTo>
                  <a:cubicBezTo>
                    <a:pt x="0" y="71988"/>
                    <a:pt x="420" y="72407"/>
                    <a:pt x="942" y="72407"/>
                  </a:cubicBezTo>
                  <a:cubicBezTo>
                    <a:pt x="1451" y="72407"/>
                    <a:pt x="1870" y="71988"/>
                    <a:pt x="1870" y="71478"/>
                  </a:cubicBezTo>
                  <a:cubicBezTo>
                    <a:pt x="1870" y="71008"/>
                    <a:pt x="1532" y="70620"/>
                    <a:pt x="1084" y="70559"/>
                  </a:cubicBezTo>
                  <a:lnTo>
                    <a:pt x="1084" y="55659"/>
                  </a:lnTo>
                  <a:lnTo>
                    <a:pt x="19750" y="55659"/>
                  </a:lnTo>
                  <a:lnTo>
                    <a:pt x="19750" y="0"/>
                  </a:lnTo>
                  <a:close/>
                </a:path>
              </a:pathLst>
            </a:custGeom>
            <a:gradFill>
              <a:gsLst>
                <a:gs pos="0">
                  <a:srgbClr val="0CD4FD">
                    <a:alpha val="56960"/>
                  </a:srgbClr>
                </a:gs>
                <a:gs pos="43000">
                  <a:srgbClr val="055BEC">
                    <a:alpha val="56960"/>
                  </a:srgbClr>
                </a:gs>
                <a:gs pos="100000">
                  <a:srgbClr val="DE1B47">
                    <a:alpha val="56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</p:grpSp>
      <p:grpSp>
        <p:nvGrpSpPr>
          <p:cNvPr id="31" name="Google Shape;31;p4"/>
          <p:cNvGrpSpPr/>
          <p:nvPr/>
        </p:nvGrpSpPr>
        <p:grpSpPr>
          <a:xfrm>
            <a:off x="4758295" y="4"/>
            <a:ext cx="385205" cy="564440"/>
            <a:chOff x="8147383" y="3824714"/>
            <a:chExt cx="452826" cy="659718"/>
          </a:xfrm>
        </p:grpSpPr>
        <p:sp>
          <p:nvSpPr>
            <p:cNvPr id="32" name="Google Shape;32;p4"/>
            <p:cNvSpPr/>
            <p:nvPr/>
          </p:nvSpPr>
          <p:spPr>
            <a:xfrm>
              <a:off x="8147383" y="4247433"/>
              <a:ext cx="237000" cy="237000"/>
            </a:xfrm>
            <a:prstGeom prst="plus">
              <a:avLst>
                <a:gd name="adj" fmla="val 327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258509" y="3824714"/>
              <a:ext cx="341700" cy="341700"/>
            </a:xfrm>
            <a:prstGeom prst="plus">
              <a:avLst>
                <a:gd name="adj" fmla="val 327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05000" y="791156"/>
            <a:ext cx="43335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919111" y="8481614"/>
            <a:ext cx="3224387" cy="443726"/>
          </a:xfrm>
          <a:custGeom>
            <a:avLst/>
            <a:gdLst/>
            <a:ahLst/>
            <a:cxnLst/>
            <a:rect l="l" t="t" r="r" b="b"/>
            <a:pathLst>
              <a:path w="91830" h="8662" extrusionOk="0">
                <a:moveTo>
                  <a:pt x="38444" y="0"/>
                </a:moveTo>
                <a:lnTo>
                  <a:pt x="38444" y="8097"/>
                </a:lnTo>
                <a:lnTo>
                  <a:pt x="12928" y="8097"/>
                </a:lnTo>
                <a:lnTo>
                  <a:pt x="9323" y="4495"/>
                </a:lnTo>
                <a:lnTo>
                  <a:pt x="3216" y="4495"/>
                </a:lnTo>
                <a:cubicBezTo>
                  <a:pt x="3093" y="3728"/>
                  <a:pt x="2431" y="3125"/>
                  <a:pt x="1623" y="3125"/>
                </a:cubicBezTo>
                <a:cubicBezTo>
                  <a:pt x="726" y="3125"/>
                  <a:pt x="0" y="3850"/>
                  <a:pt x="0" y="4750"/>
                </a:cubicBezTo>
                <a:cubicBezTo>
                  <a:pt x="0" y="5647"/>
                  <a:pt x="726" y="6372"/>
                  <a:pt x="1623" y="6372"/>
                </a:cubicBezTo>
                <a:cubicBezTo>
                  <a:pt x="2409" y="6372"/>
                  <a:pt x="3064" y="5801"/>
                  <a:pt x="3206" y="5056"/>
                </a:cubicBezTo>
                <a:lnTo>
                  <a:pt x="9097" y="5056"/>
                </a:lnTo>
                <a:lnTo>
                  <a:pt x="12692" y="8661"/>
                </a:lnTo>
                <a:lnTo>
                  <a:pt x="39008" y="8661"/>
                </a:lnTo>
                <a:lnTo>
                  <a:pt x="39008" y="562"/>
                </a:lnTo>
                <a:lnTo>
                  <a:pt x="91829" y="562"/>
                </a:lnTo>
                <a:lnTo>
                  <a:pt x="91829" y="0"/>
                </a:lnTo>
                <a:close/>
              </a:path>
            </a:pathLst>
          </a:custGeom>
          <a:gradFill>
            <a:gsLst>
              <a:gs pos="0">
                <a:srgbClr val="0CD4FD"/>
              </a:gs>
              <a:gs pos="43000">
                <a:srgbClr val="055BEC"/>
              </a:gs>
              <a:gs pos="100000">
                <a:srgbClr val="DE1B47"/>
              </a:gs>
            </a:gsLst>
            <a:lin ang="5400012" scaled="0"/>
          </a:gra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8"/>
          </a:p>
        </p:txBody>
      </p:sp>
      <p:sp>
        <p:nvSpPr>
          <p:cNvPr id="50" name="Google Shape;50;p6"/>
          <p:cNvSpPr/>
          <p:nvPr/>
        </p:nvSpPr>
        <p:spPr>
          <a:xfrm>
            <a:off x="134447" y="1644711"/>
            <a:ext cx="140400" cy="152521"/>
          </a:xfrm>
          <a:prstGeom prst="plus">
            <a:avLst>
              <a:gd name="adj" fmla="val 3276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88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3694598" y="1"/>
            <a:ext cx="321975" cy="349956"/>
          </a:xfrm>
          <a:prstGeom prst="plus">
            <a:avLst>
              <a:gd name="adj" fmla="val 3276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88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405000" y="791156"/>
            <a:ext cx="43335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9" name="Google Shape;99;p13"/>
          <p:cNvGrpSpPr/>
          <p:nvPr/>
        </p:nvGrpSpPr>
        <p:grpSpPr>
          <a:xfrm>
            <a:off x="74413" y="-312532"/>
            <a:ext cx="277748" cy="1452710"/>
            <a:chOff x="4419075" y="-2183412"/>
            <a:chExt cx="493775" cy="1903625"/>
          </a:xfrm>
        </p:grpSpPr>
        <p:sp>
          <p:nvSpPr>
            <p:cNvPr id="100" name="Google Shape;100;p13"/>
            <p:cNvSpPr/>
            <p:nvPr/>
          </p:nvSpPr>
          <p:spPr>
            <a:xfrm>
              <a:off x="4434950" y="-2183412"/>
              <a:ext cx="341575" cy="1817075"/>
            </a:xfrm>
            <a:custGeom>
              <a:avLst/>
              <a:gdLst/>
              <a:ahLst/>
              <a:cxnLst/>
              <a:rect l="l" t="t" r="r" b="b"/>
              <a:pathLst>
                <a:path w="13663" h="72683" extrusionOk="0">
                  <a:moveTo>
                    <a:pt x="0" y="1"/>
                  </a:moveTo>
                  <a:lnTo>
                    <a:pt x="0" y="23495"/>
                  </a:lnTo>
                  <a:lnTo>
                    <a:pt x="13212" y="23495"/>
                  </a:lnTo>
                  <a:lnTo>
                    <a:pt x="13212" y="72682"/>
                  </a:lnTo>
                  <a:lnTo>
                    <a:pt x="13663" y="72682"/>
                  </a:lnTo>
                  <a:lnTo>
                    <a:pt x="13663" y="23047"/>
                  </a:lnTo>
                  <a:lnTo>
                    <a:pt x="449" y="23047"/>
                  </a:lnTo>
                  <a:lnTo>
                    <a:pt x="449" y="1"/>
                  </a:ln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4419075" y="-2089962"/>
              <a:ext cx="493775" cy="1810175"/>
            </a:xfrm>
            <a:custGeom>
              <a:avLst/>
              <a:gdLst/>
              <a:ahLst/>
              <a:cxnLst/>
              <a:rect l="l" t="t" r="r" b="b"/>
              <a:pathLst>
                <a:path w="19751" h="72407" extrusionOk="0">
                  <a:moveTo>
                    <a:pt x="19309" y="0"/>
                  </a:moveTo>
                  <a:lnTo>
                    <a:pt x="19309" y="55221"/>
                  </a:lnTo>
                  <a:lnTo>
                    <a:pt x="635" y="55221"/>
                  </a:lnTo>
                  <a:lnTo>
                    <a:pt x="635" y="70589"/>
                  </a:lnTo>
                  <a:cubicBezTo>
                    <a:pt x="268" y="70721"/>
                    <a:pt x="0" y="71059"/>
                    <a:pt x="0" y="71478"/>
                  </a:cubicBezTo>
                  <a:cubicBezTo>
                    <a:pt x="0" y="71988"/>
                    <a:pt x="420" y="72407"/>
                    <a:pt x="942" y="72407"/>
                  </a:cubicBezTo>
                  <a:cubicBezTo>
                    <a:pt x="1451" y="72407"/>
                    <a:pt x="1870" y="71988"/>
                    <a:pt x="1870" y="71478"/>
                  </a:cubicBezTo>
                  <a:cubicBezTo>
                    <a:pt x="1870" y="71008"/>
                    <a:pt x="1532" y="70620"/>
                    <a:pt x="1084" y="70559"/>
                  </a:cubicBezTo>
                  <a:lnTo>
                    <a:pt x="1084" y="55659"/>
                  </a:lnTo>
                  <a:lnTo>
                    <a:pt x="19750" y="55659"/>
                  </a:lnTo>
                  <a:lnTo>
                    <a:pt x="19750" y="0"/>
                  </a:lnTo>
                  <a:close/>
                </a:path>
              </a:pathLst>
            </a:custGeom>
            <a:gradFill>
              <a:gsLst>
                <a:gs pos="0">
                  <a:srgbClr val="0CD4FD">
                    <a:alpha val="56960"/>
                  </a:srgbClr>
                </a:gs>
                <a:gs pos="43000">
                  <a:srgbClr val="055BEC">
                    <a:alpha val="56960"/>
                  </a:srgbClr>
                </a:gs>
                <a:gs pos="100000">
                  <a:srgbClr val="DE1B47">
                    <a:alpha val="56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</p:grpSp>
      <p:sp>
        <p:nvSpPr>
          <p:cNvPr id="102" name="Google Shape;102;p13"/>
          <p:cNvSpPr/>
          <p:nvPr/>
        </p:nvSpPr>
        <p:spPr>
          <a:xfrm rot="10800000">
            <a:off x="4834821" y="1"/>
            <a:ext cx="225335" cy="1546577"/>
          </a:xfrm>
          <a:custGeom>
            <a:avLst/>
            <a:gdLst/>
            <a:ahLst/>
            <a:cxnLst/>
            <a:rect l="l" t="t" r="r" b="b"/>
            <a:pathLst>
              <a:path w="13663" h="72683" extrusionOk="0">
                <a:moveTo>
                  <a:pt x="0" y="1"/>
                </a:moveTo>
                <a:lnTo>
                  <a:pt x="0" y="23495"/>
                </a:lnTo>
                <a:lnTo>
                  <a:pt x="13212" y="23495"/>
                </a:lnTo>
                <a:lnTo>
                  <a:pt x="13212" y="72682"/>
                </a:lnTo>
                <a:lnTo>
                  <a:pt x="13663" y="72682"/>
                </a:lnTo>
                <a:lnTo>
                  <a:pt x="13663" y="23047"/>
                </a:lnTo>
                <a:lnTo>
                  <a:pt x="449" y="23047"/>
                </a:lnTo>
                <a:lnTo>
                  <a:pt x="449" y="1"/>
                </a:lnTo>
                <a:close/>
              </a:path>
            </a:pathLst>
          </a:custGeom>
          <a:gradFill>
            <a:gsLst>
              <a:gs pos="0">
                <a:srgbClr val="0CD4FD"/>
              </a:gs>
              <a:gs pos="43000">
                <a:srgbClr val="055BEC"/>
              </a:gs>
              <a:gs pos="100000">
                <a:srgbClr val="DE1B47"/>
              </a:gs>
            </a:gsLst>
            <a:lin ang="5400012" scaled="0"/>
          </a:gra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8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05000" y="791156"/>
            <a:ext cx="43335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4634327" y="-2"/>
            <a:ext cx="409725" cy="417691"/>
          </a:xfrm>
          <a:prstGeom prst="plus">
            <a:avLst>
              <a:gd name="adj" fmla="val 3276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88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5"/>
          <p:cNvSpPr/>
          <p:nvPr/>
        </p:nvSpPr>
        <p:spPr>
          <a:xfrm flipH="1">
            <a:off x="-3076" y="8534281"/>
            <a:ext cx="3841297" cy="443726"/>
          </a:xfrm>
          <a:custGeom>
            <a:avLst/>
            <a:gdLst/>
            <a:ahLst/>
            <a:cxnLst/>
            <a:rect l="l" t="t" r="r" b="b"/>
            <a:pathLst>
              <a:path w="91830" h="8662" extrusionOk="0">
                <a:moveTo>
                  <a:pt x="38444" y="0"/>
                </a:moveTo>
                <a:lnTo>
                  <a:pt x="38444" y="8097"/>
                </a:lnTo>
                <a:lnTo>
                  <a:pt x="12928" y="8097"/>
                </a:lnTo>
                <a:lnTo>
                  <a:pt x="9323" y="4495"/>
                </a:lnTo>
                <a:lnTo>
                  <a:pt x="3216" y="4495"/>
                </a:lnTo>
                <a:cubicBezTo>
                  <a:pt x="3093" y="3728"/>
                  <a:pt x="2431" y="3125"/>
                  <a:pt x="1623" y="3125"/>
                </a:cubicBezTo>
                <a:cubicBezTo>
                  <a:pt x="726" y="3125"/>
                  <a:pt x="0" y="3850"/>
                  <a:pt x="0" y="4750"/>
                </a:cubicBezTo>
                <a:cubicBezTo>
                  <a:pt x="0" y="5647"/>
                  <a:pt x="726" y="6372"/>
                  <a:pt x="1623" y="6372"/>
                </a:cubicBezTo>
                <a:cubicBezTo>
                  <a:pt x="2409" y="6372"/>
                  <a:pt x="3064" y="5801"/>
                  <a:pt x="3206" y="5056"/>
                </a:cubicBezTo>
                <a:lnTo>
                  <a:pt x="9097" y="5056"/>
                </a:lnTo>
                <a:lnTo>
                  <a:pt x="12692" y="8661"/>
                </a:lnTo>
                <a:lnTo>
                  <a:pt x="39008" y="8661"/>
                </a:lnTo>
                <a:lnTo>
                  <a:pt x="39008" y="562"/>
                </a:lnTo>
                <a:lnTo>
                  <a:pt x="91829" y="562"/>
                </a:lnTo>
                <a:lnTo>
                  <a:pt x="91829" y="0"/>
                </a:lnTo>
                <a:close/>
              </a:path>
            </a:pathLst>
          </a:custGeom>
          <a:gradFill>
            <a:gsLst>
              <a:gs pos="0">
                <a:srgbClr val="0CD4FD"/>
              </a:gs>
              <a:gs pos="43000">
                <a:srgbClr val="055BEC"/>
              </a:gs>
              <a:gs pos="100000">
                <a:srgbClr val="DE1B47"/>
              </a:gs>
            </a:gsLst>
            <a:lin ang="5400012" scaled="0"/>
          </a:gra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8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405000" y="791156"/>
            <a:ext cx="43335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8" name="Google Shape;128;p18"/>
          <p:cNvGrpSpPr/>
          <p:nvPr/>
        </p:nvGrpSpPr>
        <p:grpSpPr>
          <a:xfrm flipH="1">
            <a:off x="-440856" y="8278532"/>
            <a:ext cx="3725922" cy="732951"/>
            <a:chOff x="3978825" y="-2820900"/>
            <a:chExt cx="2466750" cy="357700"/>
          </a:xfrm>
        </p:grpSpPr>
        <p:sp>
          <p:nvSpPr>
            <p:cNvPr id="129" name="Google Shape;129;p18"/>
            <p:cNvSpPr/>
            <p:nvPr/>
          </p:nvSpPr>
          <p:spPr>
            <a:xfrm>
              <a:off x="3978825" y="-2820900"/>
              <a:ext cx="2295750" cy="216550"/>
            </a:xfrm>
            <a:custGeom>
              <a:avLst/>
              <a:gdLst/>
              <a:ahLst/>
              <a:cxnLst/>
              <a:rect l="l" t="t" r="r" b="b"/>
              <a:pathLst>
                <a:path w="91830" h="8662" extrusionOk="0">
                  <a:moveTo>
                    <a:pt x="38444" y="0"/>
                  </a:moveTo>
                  <a:lnTo>
                    <a:pt x="38444" y="8097"/>
                  </a:lnTo>
                  <a:lnTo>
                    <a:pt x="12928" y="8097"/>
                  </a:lnTo>
                  <a:lnTo>
                    <a:pt x="9323" y="4495"/>
                  </a:lnTo>
                  <a:lnTo>
                    <a:pt x="3216" y="4495"/>
                  </a:lnTo>
                  <a:cubicBezTo>
                    <a:pt x="3093" y="3728"/>
                    <a:pt x="2431" y="3125"/>
                    <a:pt x="1623" y="3125"/>
                  </a:cubicBezTo>
                  <a:cubicBezTo>
                    <a:pt x="726" y="3125"/>
                    <a:pt x="0" y="3850"/>
                    <a:pt x="0" y="4750"/>
                  </a:cubicBezTo>
                  <a:cubicBezTo>
                    <a:pt x="0" y="5647"/>
                    <a:pt x="726" y="6372"/>
                    <a:pt x="1623" y="6372"/>
                  </a:cubicBezTo>
                  <a:cubicBezTo>
                    <a:pt x="2409" y="6372"/>
                    <a:pt x="3064" y="5801"/>
                    <a:pt x="3206" y="5056"/>
                  </a:cubicBezTo>
                  <a:lnTo>
                    <a:pt x="9097" y="5056"/>
                  </a:lnTo>
                  <a:lnTo>
                    <a:pt x="12692" y="8661"/>
                  </a:lnTo>
                  <a:lnTo>
                    <a:pt x="39008" y="8661"/>
                  </a:lnTo>
                  <a:lnTo>
                    <a:pt x="39008" y="562"/>
                  </a:lnTo>
                  <a:lnTo>
                    <a:pt x="91829" y="562"/>
                  </a:lnTo>
                  <a:lnTo>
                    <a:pt x="91829" y="0"/>
                  </a:ln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4017350" y="-2745600"/>
              <a:ext cx="2428225" cy="282400"/>
            </a:xfrm>
            <a:custGeom>
              <a:avLst/>
              <a:gdLst/>
              <a:ahLst/>
              <a:cxnLst/>
              <a:rect l="l" t="t" r="r" b="b"/>
              <a:pathLst>
                <a:path w="97129" h="11296" extrusionOk="0">
                  <a:moveTo>
                    <a:pt x="22424" y="0"/>
                  </a:moveTo>
                  <a:lnTo>
                    <a:pt x="18677" y="9609"/>
                  </a:lnTo>
                  <a:lnTo>
                    <a:pt x="2645" y="9609"/>
                  </a:lnTo>
                  <a:cubicBezTo>
                    <a:pt x="2493" y="9028"/>
                    <a:pt x="1971" y="8600"/>
                    <a:pt x="1349" y="8600"/>
                  </a:cubicBezTo>
                  <a:cubicBezTo>
                    <a:pt x="604" y="8600"/>
                    <a:pt x="1" y="9202"/>
                    <a:pt x="1" y="9947"/>
                  </a:cubicBezTo>
                  <a:cubicBezTo>
                    <a:pt x="1" y="10692"/>
                    <a:pt x="604" y="11295"/>
                    <a:pt x="1349" y="11295"/>
                  </a:cubicBezTo>
                  <a:cubicBezTo>
                    <a:pt x="2013" y="11295"/>
                    <a:pt x="2564" y="10795"/>
                    <a:pt x="2667" y="10161"/>
                  </a:cubicBezTo>
                  <a:lnTo>
                    <a:pt x="19045" y="10161"/>
                  </a:lnTo>
                  <a:lnTo>
                    <a:pt x="22802" y="552"/>
                  </a:lnTo>
                  <a:lnTo>
                    <a:pt x="58359" y="552"/>
                  </a:lnTo>
                  <a:lnTo>
                    <a:pt x="63983" y="6056"/>
                  </a:lnTo>
                  <a:lnTo>
                    <a:pt x="97128" y="6056"/>
                  </a:lnTo>
                  <a:lnTo>
                    <a:pt x="97128" y="5514"/>
                  </a:lnTo>
                  <a:lnTo>
                    <a:pt x="64198" y="5514"/>
                  </a:lnTo>
                  <a:lnTo>
                    <a:pt x="58582" y="0"/>
                  </a:lnTo>
                  <a:close/>
                </a:path>
              </a:pathLst>
            </a:custGeom>
            <a:gradFill>
              <a:gsLst>
                <a:gs pos="0">
                  <a:srgbClr val="0CD4FD">
                    <a:alpha val="56960"/>
                  </a:srgbClr>
                </a:gs>
                <a:gs pos="43000">
                  <a:srgbClr val="055BEC">
                    <a:alpha val="56960"/>
                  </a:srgbClr>
                </a:gs>
                <a:gs pos="100000">
                  <a:srgbClr val="DE1B47">
                    <a:alpha val="56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</p:grpSp>
      <p:grpSp>
        <p:nvGrpSpPr>
          <p:cNvPr id="131" name="Google Shape;131;p18"/>
          <p:cNvGrpSpPr/>
          <p:nvPr/>
        </p:nvGrpSpPr>
        <p:grpSpPr>
          <a:xfrm>
            <a:off x="4774438" y="-209777"/>
            <a:ext cx="277748" cy="1485421"/>
            <a:chOff x="4419075" y="-2183412"/>
            <a:chExt cx="493775" cy="1903625"/>
          </a:xfrm>
        </p:grpSpPr>
        <p:sp>
          <p:nvSpPr>
            <p:cNvPr id="132" name="Google Shape;132;p18"/>
            <p:cNvSpPr/>
            <p:nvPr/>
          </p:nvSpPr>
          <p:spPr>
            <a:xfrm>
              <a:off x="4434950" y="-2183412"/>
              <a:ext cx="341575" cy="1817075"/>
            </a:xfrm>
            <a:custGeom>
              <a:avLst/>
              <a:gdLst/>
              <a:ahLst/>
              <a:cxnLst/>
              <a:rect l="l" t="t" r="r" b="b"/>
              <a:pathLst>
                <a:path w="13663" h="72683" extrusionOk="0">
                  <a:moveTo>
                    <a:pt x="0" y="1"/>
                  </a:moveTo>
                  <a:lnTo>
                    <a:pt x="0" y="23495"/>
                  </a:lnTo>
                  <a:lnTo>
                    <a:pt x="13212" y="23495"/>
                  </a:lnTo>
                  <a:lnTo>
                    <a:pt x="13212" y="72682"/>
                  </a:lnTo>
                  <a:lnTo>
                    <a:pt x="13663" y="72682"/>
                  </a:lnTo>
                  <a:lnTo>
                    <a:pt x="13663" y="23047"/>
                  </a:lnTo>
                  <a:lnTo>
                    <a:pt x="449" y="23047"/>
                  </a:lnTo>
                  <a:lnTo>
                    <a:pt x="449" y="1"/>
                  </a:ln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4419075" y="-2089962"/>
              <a:ext cx="493775" cy="1810175"/>
            </a:xfrm>
            <a:custGeom>
              <a:avLst/>
              <a:gdLst/>
              <a:ahLst/>
              <a:cxnLst/>
              <a:rect l="l" t="t" r="r" b="b"/>
              <a:pathLst>
                <a:path w="19751" h="72407" extrusionOk="0">
                  <a:moveTo>
                    <a:pt x="19309" y="0"/>
                  </a:moveTo>
                  <a:lnTo>
                    <a:pt x="19309" y="55221"/>
                  </a:lnTo>
                  <a:lnTo>
                    <a:pt x="635" y="55221"/>
                  </a:lnTo>
                  <a:lnTo>
                    <a:pt x="635" y="70589"/>
                  </a:lnTo>
                  <a:cubicBezTo>
                    <a:pt x="268" y="70721"/>
                    <a:pt x="0" y="71059"/>
                    <a:pt x="0" y="71478"/>
                  </a:cubicBezTo>
                  <a:cubicBezTo>
                    <a:pt x="0" y="71988"/>
                    <a:pt x="420" y="72407"/>
                    <a:pt x="942" y="72407"/>
                  </a:cubicBezTo>
                  <a:cubicBezTo>
                    <a:pt x="1451" y="72407"/>
                    <a:pt x="1870" y="71988"/>
                    <a:pt x="1870" y="71478"/>
                  </a:cubicBezTo>
                  <a:cubicBezTo>
                    <a:pt x="1870" y="71008"/>
                    <a:pt x="1532" y="70620"/>
                    <a:pt x="1084" y="70559"/>
                  </a:cubicBezTo>
                  <a:lnTo>
                    <a:pt x="1084" y="55659"/>
                  </a:lnTo>
                  <a:lnTo>
                    <a:pt x="19750" y="55659"/>
                  </a:lnTo>
                  <a:lnTo>
                    <a:pt x="19750" y="0"/>
                  </a:lnTo>
                  <a:close/>
                </a:path>
              </a:pathLst>
            </a:custGeom>
            <a:gradFill>
              <a:gsLst>
                <a:gs pos="0">
                  <a:srgbClr val="0CD4FD">
                    <a:alpha val="56960"/>
                  </a:srgbClr>
                </a:gs>
                <a:gs pos="43000">
                  <a:srgbClr val="055BEC">
                    <a:alpha val="56960"/>
                  </a:srgbClr>
                </a:gs>
                <a:gs pos="100000">
                  <a:srgbClr val="DE1B47">
                    <a:alpha val="56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5"/>
          <p:cNvGrpSpPr/>
          <p:nvPr/>
        </p:nvGrpSpPr>
        <p:grpSpPr>
          <a:xfrm flipH="1">
            <a:off x="-598318" y="218149"/>
            <a:ext cx="4684895" cy="732951"/>
            <a:chOff x="3978825" y="-2820900"/>
            <a:chExt cx="2466750" cy="357700"/>
          </a:xfrm>
        </p:grpSpPr>
        <p:sp>
          <p:nvSpPr>
            <p:cNvPr id="230" name="Google Shape;230;p25"/>
            <p:cNvSpPr/>
            <p:nvPr/>
          </p:nvSpPr>
          <p:spPr>
            <a:xfrm>
              <a:off x="3978825" y="-2820900"/>
              <a:ext cx="2295750" cy="216550"/>
            </a:xfrm>
            <a:custGeom>
              <a:avLst/>
              <a:gdLst/>
              <a:ahLst/>
              <a:cxnLst/>
              <a:rect l="l" t="t" r="r" b="b"/>
              <a:pathLst>
                <a:path w="91830" h="8662" extrusionOk="0">
                  <a:moveTo>
                    <a:pt x="38444" y="0"/>
                  </a:moveTo>
                  <a:lnTo>
                    <a:pt x="38444" y="8097"/>
                  </a:lnTo>
                  <a:lnTo>
                    <a:pt x="12928" y="8097"/>
                  </a:lnTo>
                  <a:lnTo>
                    <a:pt x="9323" y="4495"/>
                  </a:lnTo>
                  <a:lnTo>
                    <a:pt x="3216" y="4495"/>
                  </a:lnTo>
                  <a:cubicBezTo>
                    <a:pt x="3093" y="3728"/>
                    <a:pt x="2431" y="3125"/>
                    <a:pt x="1623" y="3125"/>
                  </a:cubicBezTo>
                  <a:cubicBezTo>
                    <a:pt x="726" y="3125"/>
                    <a:pt x="0" y="3850"/>
                    <a:pt x="0" y="4750"/>
                  </a:cubicBezTo>
                  <a:cubicBezTo>
                    <a:pt x="0" y="5647"/>
                    <a:pt x="726" y="6372"/>
                    <a:pt x="1623" y="6372"/>
                  </a:cubicBezTo>
                  <a:cubicBezTo>
                    <a:pt x="2409" y="6372"/>
                    <a:pt x="3064" y="5801"/>
                    <a:pt x="3206" y="5056"/>
                  </a:cubicBezTo>
                  <a:lnTo>
                    <a:pt x="9097" y="5056"/>
                  </a:lnTo>
                  <a:lnTo>
                    <a:pt x="12692" y="8661"/>
                  </a:lnTo>
                  <a:lnTo>
                    <a:pt x="39008" y="8661"/>
                  </a:lnTo>
                  <a:lnTo>
                    <a:pt x="39008" y="562"/>
                  </a:lnTo>
                  <a:lnTo>
                    <a:pt x="91829" y="562"/>
                  </a:lnTo>
                  <a:lnTo>
                    <a:pt x="91829" y="0"/>
                  </a:ln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017350" y="-2745600"/>
              <a:ext cx="2428225" cy="282400"/>
            </a:xfrm>
            <a:custGeom>
              <a:avLst/>
              <a:gdLst/>
              <a:ahLst/>
              <a:cxnLst/>
              <a:rect l="l" t="t" r="r" b="b"/>
              <a:pathLst>
                <a:path w="97129" h="11296" extrusionOk="0">
                  <a:moveTo>
                    <a:pt x="22424" y="0"/>
                  </a:moveTo>
                  <a:lnTo>
                    <a:pt x="18677" y="9609"/>
                  </a:lnTo>
                  <a:lnTo>
                    <a:pt x="2645" y="9609"/>
                  </a:lnTo>
                  <a:cubicBezTo>
                    <a:pt x="2493" y="9028"/>
                    <a:pt x="1971" y="8600"/>
                    <a:pt x="1349" y="8600"/>
                  </a:cubicBezTo>
                  <a:cubicBezTo>
                    <a:pt x="604" y="8600"/>
                    <a:pt x="1" y="9202"/>
                    <a:pt x="1" y="9947"/>
                  </a:cubicBezTo>
                  <a:cubicBezTo>
                    <a:pt x="1" y="10692"/>
                    <a:pt x="604" y="11295"/>
                    <a:pt x="1349" y="11295"/>
                  </a:cubicBezTo>
                  <a:cubicBezTo>
                    <a:pt x="2013" y="11295"/>
                    <a:pt x="2564" y="10795"/>
                    <a:pt x="2667" y="10161"/>
                  </a:cubicBezTo>
                  <a:lnTo>
                    <a:pt x="19045" y="10161"/>
                  </a:lnTo>
                  <a:lnTo>
                    <a:pt x="22802" y="552"/>
                  </a:lnTo>
                  <a:lnTo>
                    <a:pt x="58359" y="552"/>
                  </a:lnTo>
                  <a:lnTo>
                    <a:pt x="63983" y="6056"/>
                  </a:lnTo>
                  <a:lnTo>
                    <a:pt x="97128" y="6056"/>
                  </a:lnTo>
                  <a:lnTo>
                    <a:pt x="97128" y="5514"/>
                  </a:lnTo>
                  <a:lnTo>
                    <a:pt x="64198" y="5514"/>
                  </a:lnTo>
                  <a:lnTo>
                    <a:pt x="58582" y="0"/>
                  </a:lnTo>
                  <a:close/>
                </a:path>
              </a:pathLst>
            </a:custGeom>
            <a:gradFill>
              <a:gsLst>
                <a:gs pos="0">
                  <a:srgbClr val="0CD4FD">
                    <a:alpha val="56960"/>
                  </a:srgbClr>
                </a:gs>
                <a:gs pos="43000">
                  <a:srgbClr val="055BEC">
                    <a:alpha val="56960"/>
                  </a:srgbClr>
                </a:gs>
                <a:gs pos="100000">
                  <a:srgbClr val="DE1B47">
                    <a:alpha val="56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</p:grpSp>
      <p:grpSp>
        <p:nvGrpSpPr>
          <p:cNvPr id="232" name="Google Shape;232;p25"/>
          <p:cNvGrpSpPr/>
          <p:nvPr/>
        </p:nvGrpSpPr>
        <p:grpSpPr>
          <a:xfrm>
            <a:off x="745067" y="8134483"/>
            <a:ext cx="4515385" cy="732951"/>
            <a:chOff x="3978825" y="-2820900"/>
            <a:chExt cx="2466750" cy="357700"/>
          </a:xfrm>
        </p:grpSpPr>
        <p:sp>
          <p:nvSpPr>
            <p:cNvPr id="233" name="Google Shape;233;p25"/>
            <p:cNvSpPr/>
            <p:nvPr/>
          </p:nvSpPr>
          <p:spPr>
            <a:xfrm>
              <a:off x="3978825" y="-2820900"/>
              <a:ext cx="2295750" cy="216550"/>
            </a:xfrm>
            <a:custGeom>
              <a:avLst/>
              <a:gdLst/>
              <a:ahLst/>
              <a:cxnLst/>
              <a:rect l="l" t="t" r="r" b="b"/>
              <a:pathLst>
                <a:path w="91830" h="8662" extrusionOk="0">
                  <a:moveTo>
                    <a:pt x="38444" y="0"/>
                  </a:moveTo>
                  <a:lnTo>
                    <a:pt x="38444" y="8097"/>
                  </a:lnTo>
                  <a:lnTo>
                    <a:pt x="12928" y="8097"/>
                  </a:lnTo>
                  <a:lnTo>
                    <a:pt x="9323" y="4495"/>
                  </a:lnTo>
                  <a:lnTo>
                    <a:pt x="3216" y="4495"/>
                  </a:lnTo>
                  <a:cubicBezTo>
                    <a:pt x="3093" y="3728"/>
                    <a:pt x="2431" y="3125"/>
                    <a:pt x="1623" y="3125"/>
                  </a:cubicBezTo>
                  <a:cubicBezTo>
                    <a:pt x="726" y="3125"/>
                    <a:pt x="0" y="3850"/>
                    <a:pt x="0" y="4750"/>
                  </a:cubicBezTo>
                  <a:cubicBezTo>
                    <a:pt x="0" y="5647"/>
                    <a:pt x="726" y="6372"/>
                    <a:pt x="1623" y="6372"/>
                  </a:cubicBezTo>
                  <a:cubicBezTo>
                    <a:pt x="2409" y="6372"/>
                    <a:pt x="3064" y="5801"/>
                    <a:pt x="3206" y="5056"/>
                  </a:cubicBezTo>
                  <a:lnTo>
                    <a:pt x="9097" y="5056"/>
                  </a:lnTo>
                  <a:lnTo>
                    <a:pt x="12692" y="8661"/>
                  </a:lnTo>
                  <a:lnTo>
                    <a:pt x="39008" y="8661"/>
                  </a:lnTo>
                  <a:lnTo>
                    <a:pt x="39008" y="562"/>
                  </a:lnTo>
                  <a:lnTo>
                    <a:pt x="91829" y="562"/>
                  </a:lnTo>
                  <a:lnTo>
                    <a:pt x="91829" y="0"/>
                  </a:ln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017350" y="-2745600"/>
              <a:ext cx="2428225" cy="282400"/>
            </a:xfrm>
            <a:custGeom>
              <a:avLst/>
              <a:gdLst/>
              <a:ahLst/>
              <a:cxnLst/>
              <a:rect l="l" t="t" r="r" b="b"/>
              <a:pathLst>
                <a:path w="97129" h="11296" extrusionOk="0">
                  <a:moveTo>
                    <a:pt x="22424" y="0"/>
                  </a:moveTo>
                  <a:lnTo>
                    <a:pt x="18677" y="9609"/>
                  </a:lnTo>
                  <a:lnTo>
                    <a:pt x="2645" y="9609"/>
                  </a:lnTo>
                  <a:cubicBezTo>
                    <a:pt x="2493" y="9028"/>
                    <a:pt x="1971" y="8600"/>
                    <a:pt x="1349" y="8600"/>
                  </a:cubicBezTo>
                  <a:cubicBezTo>
                    <a:pt x="604" y="8600"/>
                    <a:pt x="1" y="9202"/>
                    <a:pt x="1" y="9947"/>
                  </a:cubicBezTo>
                  <a:cubicBezTo>
                    <a:pt x="1" y="10692"/>
                    <a:pt x="604" y="11295"/>
                    <a:pt x="1349" y="11295"/>
                  </a:cubicBezTo>
                  <a:cubicBezTo>
                    <a:pt x="2013" y="11295"/>
                    <a:pt x="2564" y="10795"/>
                    <a:pt x="2667" y="10161"/>
                  </a:cubicBezTo>
                  <a:lnTo>
                    <a:pt x="19045" y="10161"/>
                  </a:lnTo>
                  <a:lnTo>
                    <a:pt x="22802" y="552"/>
                  </a:lnTo>
                  <a:lnTo>
                    <a:pt x="58359" y="552"/>
                  </a:lnTo>
                  <a:lnTo>
                    <a:pt x="63983" y="6056"/>
                  </a:lnTo>
                  <a:lnTo>
                    <a:pt x="97128" y="6056"/>
                  </a:lnTo>
                  <a:lnTo>
                    <a:pt x="97128" y="5514"/>
                  </a:lnTo>
                  <a:lnTo>
                    <a:pt x="64198" y="5514"/>
                  </a:lnTo>
                  <a:lnTo>
                    <a:pt x="58582" y="0"/>
                  </a:lnTo>
                  <a:close/>
                </a:path>
              </a:pathLst>
            </a:custGeom>
            <a:gradFill>
              <a:gsLst>
                <a:gs pos="0">
                  <a:srgbClr val="0CD4FD">
                    <a:alpha val="56960"/>
                  </a:srgbClr>
                </a:gs>
                <a:gs pos="43000">
                  <a:srgbClr val="055BEC">
                    <a:alpha val="56960"/>
                  </a:srgbClr>
                </a:gs>
                <a:gs pos="100000">
                  <a:srgbClr val="DE1B47">
                    <a:alpha val="56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6"/>
          <p:cNvGrpSpPr/>
          <p:nvPr/>
        </p:nvGrpSpPr>
        <p:grpSpPr>
          <a:xfrm rot="5400000" flipH="1">
            <a:off x="-730821" y="8165706"/>
            <a:ext cx="2001886" cy="436345"/>
            <a:chOff x="763375" y="-2867575"/>
            <a:chExt cx="2546125" cy="659350"/>
          </a:xfrm>
        </p:grpSpPr>
        <p:sp>
          <p:nvSpPr>
            <p:cNvPr id="237" name="Google Shape;237;p26"/>
            <p:cNvSpPr/>
            <p:nvPr/>
          </p:nvSpPr>
          <p:spPr>
            <a:xfrm>
              <a:off x="763375" y="-2829550"/>
              <a:ext cx="2546125" cy="295900"/>
            </a:xfrm>
            <a:custGeom>
              <a:avLst/>
              <a:gdLst/>
              <a:ahLst/>
              <a:cxnLst/>
              <a:rect l="l" t="t" r="r" b="b"/>
              <a:pathLst>
                <a:path w="101845" h="11836" extrusionOk="0">
                  <a:moveTo>
                    <a:pt x="100436" y="1"/>
                  </a:moveTo>
                  <a:cubicBezTo>
                    <a:pt x="99730" y="1"/>
                    <a:pt x="99149" y="511"/>
                    <a:pt x="99036" y="1185"/>
                  </a:cubicBezTo>
                  <a:lnTo>
                    <a:pt x="81872" y="1185"/>
                  </a:lnTo>
                  <a:lnTo>
                    <a:pt x="77941" y="11262"/>
                  </a:lnTo>
                  <a:lnTo>
                    <a:pt x="40659" y="11262"/>
                  </a:lnTo>
                  <a:lnTo>
                    <a:pt x="34758" y="5483"/>
                  </a:lnTo>
                  <a:lnTo>
                    <a:pt x="0" y="5483"/>
                  </a:lnTo>
                  <a:lnTo>
                    <a:pt x="0" y="6054"/>
                  </a:lnTo>
                  <a:lnTo>
                    <a:pt x="34523" y="6054"/>
                  </a:lnTo>
                  <a:lnTo>
                    <a:pt x="40424" y="11835"/>
                  </a:lnTo>
                  <a:lnTo>
                    <a:pt x="78328" y="11835"/>
                  </a:lnTo>
                  <a:lnTo>
                    <a:pt x="82259" y="1756"/>
                  </a:lnTo>
                  <a:lnTo>
                    <a:pt x="99068" y="1756"/>
                  </a:lnTo>
                  <a:cubicBezTo>
                    <a:pt x="99220" y="2368"/>
                    <a:pt x="99772" y="2819"/>
                    <a:pt x="100436" y="2819"/>
                  </a:cubicBezTo>
                  <a:cubicBezTo>
                    <a:pt x="101213" y="2819"/>
                    <a:pt x="101845" y="2184"/>
                    <a:pt x="101845" y="1410"/>
                  </a:cubicBezTo>
                  <a:cubicBezTo>
                    <a:pt x="101845" y="633"/>
                    <a:pt x="101213" y="1"/>
                    <a:pt x="100436" y="1"/>
                  </a:cubicBez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855500" y="-2867575"/>
              <a:ext cx="1809675" cy="512075"/>
            </a:xfrm>
            <a:custGeom>
              <a:avLst/>
              <a:gdLst/>
              <a:ahLst/>
              <a:cxnLst/>
              <a:rect l="l" t="t" r="r" b="b"/>
              <a:pathLst>
                <a:path w="72387" h="20483" extrusionOk="0">
                  <a:moveTo>
                    <a:pt x="1" y="0"/>
                  </a:moveTo>
                  <a:lnTo>
                    <a:pt x="1" y="571"/>
                  </a:lnTo>
                  <a:lnTo>
                    <a:pt x="40498" y="571"/>
                  </a:lnTo>
                  <a:lnTo>
                    <a:pt x="40498" y="20483"/>
                  </a:lnTo>
                  <a:lnTo>
                    <a:pt x="71538" y="20483"/>
                  </a:lnTo>
                  <a:lnTo>
                    <a:pt x="71538" y="2502"/>
                  </a:lnTo>
                  <a:cubicBezTo>
                    <a:pt x="72028" y="2358"/>
                    <a:pt x="72386" y="1899"/>
                    <a:pt x="72386" y="1367"/>
                  </a:cubicBezTo>
                  <a:cubicBezTo>
                    <a:pt x="72386" y="703"/>
                    <a:pt x="71857" y="162"/>
                    <a:pt x="71193" y="162"/>
                  </a:cubicBezTo>
                  <a:cubicBezTo>
                    <a:pt x="70529" y="162"/>
                    <a:pt x="69997" y="703"/>
                    <a:pt x="69997" y="1367"/>
                  </a:cubicBezTo>
                  <a:cubicBezTo>
                    <a:pt x="69997" y="1951"/>
                    <a:pt x="70416" y="2429"/>
                    <a:pt x="70967" y="2541"/>
                  </a:cubicBezTo>
                  <a:lnTo>
                    <a:pt x="70967" y="19902"/>
                  </a:lnTo>
                  <a:lnTo>
                    <a:pt x="41069" y="19902"/>
                  </a:lnTo>
                  <a:lnTo>
                    <a:pt x="41069" y="0"/>
                  </a:lnTo>
                  <a:close/>
                </a:path>
              </a:pathLst>
            </a:custGeom>
            <a:gradFill>
              <a:gsLst>
                <a:gs pos="0">
                  <a:srgbClr val="0CD4FD">
                    <a:alpha val="56960"/>
                  </a:srgbClr>
                </a:gs>
                <a:gs pos="43000">
                  <a:srgbClr val="055BEC">
                    <a:alpha val="56960"/>
                  </a:srgbClr>
                </a:gs>
                <a:gs pos="100000">
                  <a:srgbClr val="DE1B47">
                    <a:alpha val="56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790925" y="-2429775"/>
              <a:ext cx="2345025" cy="221550"/>
            </a:xfrm>
            <a:custGeom>
              <a:avLst/>
              <a:gdLst/>
              <a:ahLst/>
              <a:cxnLst/>
              <a:rect l="l" t="t" r="r" b="b"/>
              <a:pathLst>
                <a:path w="93801" h="8862" extrusionOk="0">
                  <a:moveTo>
                    <a:pt x="54077" y="0"/>
                  </a:moveTo>
                  <a:lnTo>
                    <a:pt x="54077" y="8291"/>
                  </a:lnTo>
                  <a:lnTo>
                    <a:pt x="1" y="8291"/>
                  </a:lnTo>
                  <a:lnTo>
                    <a:pt x="1" y="8862"/>
                  </a:lnTo>
                  <a:lnTo>
                    <a:pt x="54651" y="8862"/>
                  </a:lnTo>
                  <a:lnTo>
                    <a:pt x="54651" y="571"/>
                  </a:lnTo>
                  <a:lnTo>
                    <a:pt x="80780" y="571"/>
                  </a:lnTo>
                  <a:lnTo>
                    <a:pt x="84466" y="4257"/>
                  </a:lnTo>
                  <a:lnTo>
                    <a:pt x="91001" y="4257"/>
                  </a:lnTo>
                  <a:cubicBezTo>
                    <a:pt x="91114" y="4931"/>
                    <a:pt x="91685" y="5441"/>
                    <a:pt x="92391" y="5441"/>
                  </a:cubicBezTo>
                  <a:cubicBezTo>
                    <a:pt x="93165" y="5441"/>
                    <a:pt x="93800" y="4809"/>
                    <a:pt x="93800" y="4032"/>
                  </a:cubicBezTo>
                  <a:cubicBezTo>
                    <a:pt x="93800" y="3247"/>
                    <a:pt x="93165" y="2613"/>
                    <a:pt x="92391" y="2613"/>
                  </a:cubicBezTo>
                  <a:cubicBezTo>
                    <a:pt x="91727" y="2613"/>
                    <a:pt x="91185" y="3073"/>
                    <a:pt x="91021" y="3686"/>
                  </a:cubicBezTo>
                  <a:lnTo>
                    <a:pt x="84711" y="3686"/>
                  </a:lnTo>
                  <a:lnTo>
                    <a:pt x="81025" y="0"/>
                  </a:lnTo>
                  <a:close/>
                </a:path>
              </a:pathLst>
            </a:custGeom>
            <a:gradFill>
              <a:gsLst>
                <a:gs pos="0">
                  <a:srgbClr val="0CD4FD"/>
                </a:gs>
                <a:gs pos="43000">
                  <a:srgbClr val="055BEC"/>
                </a:gs>
                <a:gs pos="100000">
                  <a:srgbClr val="DE1B4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8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02244" y="791156"/>
            <a:ext cx="4339069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  <a:defRPr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ub"/>
              <a:buNone/>
              <a:defRPr sz="3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ub"/>
              <a:buNone/>
              <a:defRPr sz="3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ub"/>
              <a:buNone/>
              <a:defRPr sz="3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ub"/>
              <a:buNone/>
              <a:defRPr sz="3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ub"/>
              <a:buNone/>
              <a:defRPr sz="3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ub"/>
              <a:buNone/>
              <a:defRPr sz="3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ub"/>
              <a:buNone/>
              <a:defRPr sz="3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ub"/>
              <a:buNone/>
              <a:defRPr sz="3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02244" y="2048844"/>
            <a:ext cx="4339069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●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○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■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●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○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■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●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○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Gothic A1"/>
              <a:buChar char="■"/>
              <a:defRPr sz="1200">
                <a:solidFill>
                  <a:srgbClr val="666666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  <p:sldLayoutId id="2147483659" r:id="rId5"/>
    <p:sldLayoutId id="2147483661" r:id="rId6"/>
    <p:sldLayoutId id="2147483664" r:id="rId7"/>
    <p:sldLayoutId id="2147483671" r:id="rId8"/>
    <p:sldLayoutId id="214748367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53" userDrawn="1">
          <p15:clr>
            <a:srgbClr val="EA4335"/>
          </p15:clr>
        </p15:guide>
        <p15:guide id="2" orient="horz" pos="599" userDrawn="1">
          <p15:clr>
            <a:srgbClr val="EA4335"/>
          </p15:clr>
        </p15:guide>
        <p15:guide id="3" pos="2987" userDrawn="1">
          <p15:clr>
            <a:srgbClr val="EA4335"/>
          </p15:clr>
        </p15:guide>
        <p15:guide id="4" orient="horz" pos="5161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/>
          <p:nvPr/>
        </p:nvSpPr>
        <p:spPr>
          <a:xfrm>
            <a:off x="170620" y="4574025"/>
            <a:ext cx="192206" cy="192206"/>
          </a:xfrm>
          <a:prstGeom prst="plus">
            <a:avLst>
              <a:gd name="adj" fmla="val 3276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algn="ctr"/>
            <a:endParaRPr sz="788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256" y="122788"/>
            <a:ext cx="2588270" cy="75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4182" y="8422777"/>
            <a:ext cx="1321462" cy="46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077" y="8427573"/>
            <a:ext cx="466256" cy="466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0B1874F-F5A1-144E-F68B-725A9660A6D4}"/>
              </a:ext>
            </a:extLst>
          </p:cNvPr>
          <p:cNvSpPr txBox="1"/>
          <p:nvPr/>
        </p:nvSpPr>
        <p:spPr>
          <a:xfrm>
            <a:off x="266723" y="977378"/>
            <a:ext cx="46067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TÍTULO MODELO DE SUBMISSÃO  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XIX CONGRESSO MINEIRO DE MEDICINA INTENSIVA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200" b="1" dirty="0">
                <a:solidFill>
                  <a:schemeClr val="tx1"/>
                </a:solidFill>
              </a:rPr>
              <a:t>ARTIGOS ORIGINAIS  </a:t>
            </a:r>
            <a:br>
              <a:rPr lang="pt-BR" sz="1400" b="1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Autor(a): nome completo (Filiação)  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E-mail: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AC7B180-2848-18C2-7FDC-7A5A82DDF589}"/>
              </a:ext>
            </a:extLst>
          </p:cNvPr>
          <p:cNvSpPr/>
          <p:nvPr/>
        </p:nvSpPr>
        <p:spPr>
          <a:xfrm>
            <a:off x="266722" y="2116455"/>
            <a:ext cx="21946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OBJETIVO</a:t>
            </a:r>
          </a:p>
          <a:p>
            <a:r>
              <a:rPr lang="pt-BR" sz="1100" dirty="0" err="1"/>
              <a:t>Lorem</a:t>
            </a:r>
            <a:r>
              <a:rPr lang="pt-BR" sz="1100" dirty="0"/>
              <a:t>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faucibus</a:t>
            </a:r>
            <a:r>
              <a:rPr lang="pt-BR" sz="1100" dirty="0"/>
              <a:t> eu </a:t>
            </a:r>
            <a:r>
              <a:rPr lang="pt-BR" sz="1100" dirty="0" err="1"/>
              <a:t>mattis</a:t>
            </a:r>
            <a:r>
              <a:rPr lang="pt-BR" sz="1100" dirty="0"/>
              <a:t> </a:t>
            </a:r>
            <a:r>
              <a:rPr lang="pt-BR" sz="1100" dirty="0" err="1"/>
              <a:t>cubilia</a:t>
            </a:r>
            <a:r>
              <a:rPr lang="pt-BR" sz="1100" dirty="0"/>
              <a:t> </a:t>
            </a:r>
            <a:r>
              <a:rPr lang="pt-BR" sz="1100" dirty="0" err="1"/>
              <a:t>nec</a:t>
            </a:r>
            <a:r>
              <a:rPr lang="pt-BR" sz="1100" dirty="0"/>
              <a:t> gravida </a:t>
            </a:r>
            <a:r>
              <a:rPr lang="pt-BR" sz="1100" dirty="0" err="1"/>
              <a:t>potenti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laoreet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 </a:t>
            </a:r>
            <a:r>
              <a:rPr lang="pt-BR" sz="1100" dirty="0" err="1"/>
              <a:t>consectetur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 </a:t>
            </a:r>
            <a:r>
              <a:rPr lang="pt-BR" sz="1100" dirty="0" err="1"/>
              <a:t>lacinia</a:t>
            </a:r>
            <a:r>
              <a:rPr lang="pt-BR" sz="1100" dirty="0"/>
              <a:t> </a:t>
            </a:r>
            <a:r>
              <a:rPr lang="pt-BR" sz="1100" dirty="0" err="1"/>
              <a:t>litora</a:t>
            </a:r>
            <a:r>
              <a:rPr lang="pt-BR" sz="1100" dirty="0"/>
              <a:t> </a:t>
            </a:r>
            <a:r>
              <a:rPr lang="pt-BR" sz="1100" dirty="0" err="1"/>
              <a:t>sollicitudin</a:t>
            </a:r>
            <a:r>
              <a:rPr lang="pt-BR" sz="1100" dirty="0"/>
              <a:t> </a:t>
            </a:r>
            <a:r>
              <a:rPr lang="pt-BR" sz="1100" dirty="0" err="1"/>
              <a:t>quisque</a:t>
            </a:r>
            <a:r>
              <a:rPr lang="pt-BR" sz="1100" dirty="0"/>
              <a:t> in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br>
              <a:rPr lang="pt-BR" sz="1100" b="1" dirty="0"/>
            </a:br>
            <a:endParaRPr lang="pt-BR" sz="1100" b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0EE7116-4883-116F-0CD0-D65F46BF97D2}"/>
              </a:ext>
            </a:extLst>
          </p:cNvPr>
          <p:cNvSpPr/>
          <p:nvPr/>
        </p:nvSpPr>
        <p:spPr>
          <a:xfrm>
            <a:off x="266723" y="4266148"/>
            <a:ext cx="21946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/>
              <a:t>METODOLOGIA</a:t>
            </a:r>
          </a:p>
          <a:p>
            <a:pPr algn="just"/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 </a:t>
            </a:r>
            <a:r>
              <a:rPr lang="pt-BR" sz="1100" dirty="0" err="1"/>
              <a:t>consectetur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 </a:t>
            </a:r>
            <a:r>
              <a:rPr lang="pt-BR" sz="1100" dirty="0" err="1"/>
              <a:t>lacinia</a:t>
            </a:r>
            <a:r>
              <a:rPr lang="pt-BR" sz="1100" dirty="0"/>
              <a:t> </a:t>
            </a:r>
            <a:r>
              <a:rPr lang="pt-BR" sz="1100" dirty="0" err="1"/>
              <a:t>litora</a:t>
            </a:r>
            <a:r>
              <a:rPr lang="pt-BR" sz="1100" dirty="0"/>
              <a:t> </a:t>
            </a:r>
            <a:r>
              <a:rPr lang="pt-BR" sz="1100" dirty="0" err="1"/>
              <a:t>sollicitudin</a:t>
            </a:r>
            <a:r>
              <a:rPr lang="pt-BR" sz="1100" dirty="0"/>
              <a:t> </a:t>
            </a:r>
            <a:r>
              <a:rPr lang="pt-BR" sz="1100" dirty="0" err="1"/>
              <a:t>quisque</a:t>
            </a:r>
            <a:r>
              <a:rPr lang="pt-BR" sz="1100" dirty="0"/>
              <a:t> in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faucibus</a:t>
            </a:r>
            <a:r>
              <a:rPr lang="pt-BR" sz="1100" dirty="0"/>
              <a:t> eu </a:t>
            </a:r>
            <a:r>
              <a:rPr lang="pt-BR" sz="1100" dirty="0" err="1"/>
              <a:t>mattis</a:t>
            </a:r>
            <a:r>
              <a:rPr lang="pt-BR" sz="1100" dirty="0"/>
              <a:t> </a:t>
            </a:r>
            <a:r>
              <a:rPr lang="pt-BR" sz="1100" dirty="0" err="1"/>
              <a:t>cubilia</a:t>
            </a:r>
            <a:r>
              <a:rPr lang="pt-BR" sz="1100" dirty="0"/>
              <a:t> </a:t>
            </a:r>
            <a:r>
              <a:rPr lang="pt-BR" sz="1100" dirty="0" err="1"/>
              <a:t>nec</a:t>
            </a:r>
            <a:r>
              <a:rPr lang="pt-BR" sz="1100" dirty="0"/>
              <a:t> gravida </a:t>
            </a:r>
            <a:r>
              <a:rPr lang="pt-BR" sz="1100" dirty="0" err="1"/>
              <a:t>potenti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laoreet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 </a:t>
            </a:r>
            <a:r>
              <a:rPr lang="pt-BR" sz="1100" dirty="0" err="1"/>
              <a:t>consectetur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 </a:t>
            </a:r>
            <a:r>
              <a:rPr lang="pt-BR" sz="1100" dirty="0" err="1"/>
              <a:t>lacinia</a:t>
            </a:r>
            <a:r>
              <a:rPr lang="pt-BR" sz="1100" dirty="0"/>
              <a:t> </a:t>
            </a:r>
            <a:r>
              <a:rPr lang="pt-BR" sz="1100" dirty="0" err="1"/>
              <a:t>litora</a:t>
            </a:r>
            <a:r>
              <a:rPr lang="pt-BR" sz="1100" dirty="0"/>
              <a:t> </a:t>
            </a:r>
            <a:r>
              <a:rPr lang="pt-BR" sz="1100" dirty="0" err="1"/>
              <a:t>sollicitudin</a:t>
            </a:r>
            <a:r>
              <a:rPr lang="pt-BR" sz="1100" dirty="0"/>
              <a:t> </a:t>
            </a:r>
            <a:r>
              <a:rPr lang="pt-BR" sz="1100" dirty="0" err="1"/>
              <a:t>quisque</a:t>
            </a:r>
            <a:r>
              <a:rPr lang="pt-BR" sz="1100" dirty="0"/>
              <a:t> in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faucibus</a:t>
            </a:r>
            <a:r>
              <a:rPr lang="pt-BR" sz="1100" dirty="0"/>
              <a:t> eu </a:t>
            </a:r>
            <a:r>
              <a:rPr lang="pt-BR" sz="1100" dirty="0" err="1"/>
              <a:t>mattis</a:t>
            </a:r>
            <a:r>
              <a:rPr lang="pt-BR" sz="1100" dirty="0"/>
              <a:t> </a:t>
            </a:r>
            <a:r>
              <a:rPr lang="pt-BR" sz="1100" dirty="0" err="1"/>
              <a:t>cubilia</a:t>
            </a:r>
            <a:r>
              <a:rPr lang="pt-BR" sz="1100" dirty="0"/>
              <a:t> </a:t>
            </a:r>
            <a:r>
              <a:rPr lang="pt-BR" sz="1100" dirty="0" err="1"/>
              <a:t>nec</a:t>
            </a:r>
            <a:r>
              <a:rPr lang="pt-BR" sz="1100" dirty="0"/>
              <a:t> gravida </a:t>
            </a:r>
            <a:r>
              <a:rPr lang="pt-BR" sz="1100" dirty="0" err="1"/>
              <a:t>potenti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laoreet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endParaRPr lang="pt-BR" sz="11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54FBD6-A75C-4081-E128-1D5E2B9A8CE3}"/>
              </a:ext>
            </a:extLst>
          </p:cNvPr>
          <p:cNvSpPr/>
          <p:nvPr/>
        </p:nvSpPr>
        <p:spPr>
          <a:xfrm>
            <a:off x="2538667" y="2116455"/>
            <a:ext cx="255888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RESULTADO</a:t>
            </a:r>
          </a:p>
          <a:p>
            <a:pPr algn="just"/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 </a:t>
            </a:r>
            <a:r>
              <a:rPr lang="pt-BR" sz="1100" dirty="0" err="1"/>
              <a:t>consectetur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 </a:t>
            </a:r>
            <a:r>
              <a:rPr lang="pt-BR" sz="1100" dirty="0" err="1"/>
              <a:t>lacinia</a:t>
            </a:r>
            <a:r>
              <a:rPr lang="pt-BR" sz="1100" dirty="0"/>
              <a:t> </a:t>
            </a:r>
            <a:r>
              <a:rPr lang="pt-BR" sz="1100" dirty="0" err="1"/>
              <a:t>litora</a:t>
            </a:r>
            <a:r>
              <a:rPr lang="pt-BR" sz="1100" dirty="0"/>
              <a:t> </a:t>
            </a:r>
            <a:r>
              <a:rPr lang="pt-BR" sz="1100" dirty="0" err="1"/>
              <a:t>sollicitudin</a:t>
            </a:r>
            <a:r>
              <a:rPr lang="pt-BR" sz="1100" dirty="0"/>
              <a:t> </a:t>
            </a:r>
            <a:r>
              <a:rPr lang="pt-BR" sz="1100" dirty="0" err="1"/>
              <a:t>quisque</a:t>
            </a:r>
            <a:r>
              <a:rPr lang="pt-BR" sz="1100" dirty="0"/>
              <a:t> in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faucibus</a:t>
            </a:r>
            <a:r>
              <a:rPr lang="pt-BR" sz="1100" dirty="0"/>
              <a:t> eu </a:t>
            </a:r>
            <a:r>
              <a:rPr lang="pt-BR" sz="1100" dirty="0" err="1"/>
              <a:t>mattis</a:t>
            </a:r>
            <a:r>
              <a:rPr lang="pt-BR" sz="1100" dirty="0"/>
              <a:t> </a:t>
            </a:r>
            <a:r>
              <a:rPr lang="pt-BR" sz="1100" dirty="0" err="1"/>
              <a:t>cubilia</a:t>
            </a:r>
            <a:r>
              <a:rPr lang="pt-BR" sz="1100" dirty="0"/>
              <a:t> </a:t>
            </a:r>
            <a:r>
              <a:rPr lang="pt-BR" sz="1100" dirty="0" err="1"/>
              <a:t>nec</a:t>
            </a:r>
            <a:r>
              <a:rPr lang="pt-BR" sz="1100" dirty="0"/>
              <a:t> gravida </a:t>
            </a:r>
            <a:r>
              <a:rPr lang="pt-BR" sz="1100" dirty="0" err="1"/>
              <a:t>potenti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laoreet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 </a:t>
            </a:r>
            <a:r>
              <a:rPr lang="pt-BR" sz="1100" dirty="0" err="1"/>
              <a:t>consectetur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 </a:t>
            </a:r>
            <a:r>
              <a:rPr lang="pt-BR" sz="1100" dirty="0" err="1"/>
              <a:t>lacinia</a:t>
            </a:r>
            <a:r>
              <a:rPr lang="pt-BR" sz="1100" dirty="0"/>
              <a:t> </a:t>
            </a:r>
            <a:r>
              <a:rPr lang="pt-BR" sz="1100" dirty="0" err="1"/>
              <a:t>litora</a:t>
            </a:r>
            <a:r>
              <a:rPr lang="pt-BR" sz="1100" dirty="0"/>
              <a:t> </a:t>
            </a:r>
            <a:r>
              <a:rPr lang="pt-BR" sz="1100" dirty="0" err="1"/>
              <a:t>sollicitudin</a:t>
            </a:r>
            <a:r>
              <a:rPr lang="pt-BR" sz="1100" dirty="0"/>
              <a:t> </a:t>
            </a:r>
            <a:r>
              <a:rPr lang="pt-BR" sz="1100" dirty="0" err="1"/>
              <a:t>quisque</a:t>
            </a:r>
            <a:r>
              <a:rPr lang="pt-BR" sz="1100" dirty="0"/>
              <a:t> in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faucibus</a:t>
            </a:r>
            <a:r>
              <a:rPr lang="pt-BR" sz="1100" dirty="0"/>
              <a:t> eu </a:t>
            </a:r>
            <a:r>
              <a:rPr lang="pt-BR" sz="1100" dirty="0" err="1"/>
              <a:t>mattis</a:t>
            </a:r>
            <a:r>
              <a:rPr lang="pt-BR" sz="1100" dirty="0"/>
              <a:t> </a:t>
            </a:r>
            <a:r>
              <a:rPr lang="pt-BR" sz="1100" dirty="0" err="1"/>
              <a:t>cubilia</a:t>
            </a:r>
            <a:r>
              <a:rPr lang="pt-BR" sz="1100" dirty="0"/>
              <a:t> </a:t>
            </a:r>
            <a:r>
              <a:rPr lang="pt-BR" sz="1100" dirty="0" err="1"/>
              <a:t>nec</a:t>
            </a:r>
            <a:r>
              <a:rPr lang="pt-BR" sz="1100" dirty="0"/>
              <a:t> gravida </a:t>
            </a:r>
            <a:r>
              <a:rPr lang="pt-BR" sz="1100" dirty="0" err="1"/>
              <a:t>potenti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laoreet</a:t>
            </a:r>
            <a:endParaRPr lang="pt-BR" sz="1100" b="1" dirty="0"/>
          </a:p>
          <a:p>
            <a:endParaRPr lang="pt-BR" sz="11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D6F61CB-3FD6-FE6C-AEB9-A9F6468C9AA9}"/>
              </a:ext>
            </a:extLst>
          </p:cNvPr>
          <p:cNvSpPr/>
          <p:nvPr/>
        </p:nvSpPr>
        <p:spPr>
          <a:xfrm>
            <a:off x="2538667" y="4775622"/>
            <a:ext cx="255888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CONCLUSÃO</a:t>
            </a:r>
            <a:br>
              <a:rPr lang="pt-BR" sz="1200" b="1" dirty="0"/>
            </a:br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 </a:t>
            </a:r>
            <a:r>
              <a:rPr lang="pt-BR" sz="1100" dirty="0" err="1"/>
              <a:t>consectetur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 </a:t>
            </a:r>
            <a:r>
              <a:rPr lang="pt-BR" sz="1100" dirty="0" err="1"/>
              <a:t>lacinia</a:t>
            </a:r>
            <a:r>
              <a:rPr lang="pt-BR" sz="1100" dirty="0"/>
              <a:t> </a:t>
            </a:r>
            <a:r>
              <a:rPr lang="pt-BR" sz="1100" dirty="0" err="1"/>
              <a:t>litora</a:t>
            </a:r>
            <a:r>
              <a:rPr lang="pt-BR" sz="1100" dirty="0"/>
              <a:t> </a:t>
            </a:r>
            <a:r>
              <a:rPr lang="pt-BR" sz="1100" dirty="0" err="1"/>
              <a:t>sollicitudin</a:t>
            </a:r>
            <a:r>
              <a:rPr lang="pt-BR" sz="1100" dirty="0"/>
              <a:t> </a:t>
            </a:r>
            <a:r>
              <a:rPr lang="pt-BR" sz="1100" dirty="0" err="1"/>
              <a:t>quisque</a:t>
            </a:r>
            <a:r>
              <a:rPr lang="pt-BR" sz="1100" dirty="0"/>
              <a:t> in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faucibus</a:t>
            </a:r>
            <a:r>
              <a:rPr lang="pt-BR" sz="1100" dirty="0"/>
              <a:t> eu </a:t>
            </a:r>
            <a:r>
              <a:rPr lang="pt-BR" sz="1100" dirty="0" err="1"/>
              <a:t>mattis</a:t>
            </a:r>
            <a:r>
              <a:rPr lang="pt-BR" sz="1100" dirty="0"/>
              <a:t> </a:t>
            </a:r>
            <a:r>
              <a:rPr lang="pt-BR" sz="1100" dirty="0" err="1"/>
              <a:t>cubilia</a:t>
            </a:r>
            <a:r>
              <a:rPr lang="pt-BR" sz="1100" dirty="0"/>
              <a:t> </a:t>
            </a:r>
            <a:r>
              <a:rPr lang="pt-BR" sz="1100" dirty="0" err="1"/>
              <a:t>nec</a:t>
            </a:r>
            <a:r>
              <a:rPr lang="pt-BR" sz="1100" dirty="0"/>
              <a:t> gravida </a:t>
            </a:r>
            <a:r>
              <a:rPr lang="pt-BR" sz="1100" dirty="0" err="1"/>
              <a:t>potenti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laoreet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 </a:t>
            </a:r>
            <a:r>
              <a:rPr lang="pt-BR" sz="1100" dirty="0" err="1"/>
              <a:t>consectetur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 </a:t>
            </a:r>
            <a:r>
              <a:rPr lang="pt-BR" sz="1100" dirty="0" err="1"/>
              <a:t>lacinia</a:t>
            </a:r>
            <a:r>
              <a:rPr lang="pt-BR" sz="1100" dirty="0"/>
              <a:t> </a:t>
            </a:r>
            <a:r>
              <a:rPr lang="pt-BR" sz="1100" dirty="0" err="1"/>
              <a:t>litora</a:t>
            </a:r>
            <a:r>
              <a:rPr lang="pt-BR" sz="1100" dirty="0"/>
              <a:t> </a:t>
            </a:r>
            <a:r>
              <a:rPr lang="pt-BR" sz="1100" dirty="0" err="1"/>
              <a:t>sollicitudin</a:t>
            </a:r>
            <a:r>
              <a:rPr lang="pt-BR" sz="1100" dirty="0"/>
              <a:t> </a:t>
            </a:r>
            <a:r>
              <a:rPr lang="pt-BR" sz="1100" dirty="0" err="1"/>
              <a:t>quisque</a:t>
            </a:r>
            <a:r>
              <a:rPr lang="pt-BR" sz="1100" dirty="0"/>
              <a:t> in </a:t>
            </a:r>
            <a:r>
              <a:rPr lang="pt-BR" sz="1100" dirty="0" err="1"/>
              <a:t>netus</a:t>
            </a:r>
            <a:r>
              <a:rPr lang="pt-BR" sz="1100" dirty="0"/>
              <a:t> </a:t>
            </a:r>
            <a:r>
              <a:rPr lang="pt-BR" sz="1100" dirty="0" err="1"/>
              <a:t>facilisis</a:t>
            </a:r>
            <a:r>
              <a:rPr lang="pt-BR" sz="1100" dirty="0"/>
              <a:t> </a:t>
            </a:r>
            <a:r>
              <a:rPr lang="pt-BR" sz="1100" dirty="0" err="1"/>
              <a:t>aptent</a:t>
            </a:r>
            <a:r>
              <a:rPr lang="pt-BR" sz="1100" dirty="0"/>
              <a:t> </a:t>
            </a:r>
            <a:r>
              <a:rPr lang="pt-BR" sz="1100" dirty="0" err="1"/>
              <a:t>neque</a:t>
            </a:r>
            <a:r>
              <a:rPr lang="pt-BR" sz="1100" dirty="0"/>
              <a:t> </a:t>
            </a:r>
            <a:r>
              <a:rPr lang="pt-BR" sz="1100" dirty="0" err="1"/>
              <a:t>rutrum</a:t>
            </a:r>
            <a:r>
              <a:rPr lang="pt-BR" sz="1100" dirty="0"/>
              <a:t> </a:t>
            </a:r>
            <a:r>
              <a:rPr lang="pt-BR" sz="1100" dirty="0" err="1"/>
              <a:t>praesent</a:t>
            </a:r>
            <a:r>
              <a:rPr lang="pt-BR" sz="1100" dirty="0"/>
              <a:t> </a:t>
            </a:r>
            <a:r>
              <a:rPr lang="pt-BR" sz="1100" dirty="0" err="1"/>
              <a:t>phasellus</a:t>
            </a:r>
            <a:r>
              <a:rPr lang="pt-BR" sz="1100" dirty="0"/>
              <a:t> </a:t>
            </a:r>
            <a:r>
              <a:rPr lang="pt-BR" sz="1100" dirty="0" err="1"/>
              <a:t>proin</a:t>
            </a:r>
            <a:r>
              <a:rPr lang="pt-BR" sz="1100" dirty="0"/>
              <a:t> </a:t>
            </a:r>
            <a:r>
              <a:rPr lang="pt-BR" sz="1100" dirty="0" err="1"/>
              <a:t>faucibus</a:t>
            </a:r>
            <a:r>
              <a:rPr lang="pt-BR" sz="1100" dirty="0"/>
              <a:t> eu </a:t>
            </a:r>
            <a:r>
              <a:rPr lang="pt-BR" sz="1100" dirty="0" err="1"/>
              <a:t>mattis</a:t>
            </a:r>
            <a:r>
              <a:rPr lang="pt-BR" sz="1100" dirty="0"/>
              <a:t> </a:t>
            </a:r>
            <a:r>
              <a:rPr lang="pt-BR" sz="1100" dirty="0" err="1"/>
              <a:t>cubilia</a:t>
            </a:r>
            <a:r>
              <a:rPr lang="pt-BR" sz="1100" dirty="0"/>
              <a:t> </a:t>
            </a:r>
            <a:r>
              <a:rPr lang="pt-BR" sz="1100" dirty="0" err="1"/>
              <a:t>nec</a:t>
            </a:r>
            <a:r>
              <a:rPr lang="pt-BR" sz="1100" dirty="0"/>
              <a:t> gravida </a:t>
            </a:r>
            <a:r>
              <a:rPr lang="pt-BR" sz="1100" dirty="0" err="1"/>
              <a:t>potenti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laoreet</a:t>
            </a:r>
            <a:endParaRPr lang="pt-BR" sz="1100" b="1" dirty="0"/>
          </a:p>
          <a:p>
            <a:r>
              <a:rPr lang="pt-BR" sz="1100" dirty="0"/>
              <a:t>.</a:t>
            </a:r>
          </a:p>
          <a:p>
            <a:endParaRPr lang="pt-BR" sz="12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FA5AE55-B2B9-B8FE-66C1-40942421E361}"/>
              </a:ext>
            </a:extLst>
          </p:cNvPr>
          <p:cNvSpPr/>
          <p:nvPr/>
        </p:nvSpPr>
        <p:spPr>
          <a:xfrm>
            <a:off x="235311" y="7420328"/>
            <a:ext cx="460671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REFERENCIAS:</a:t>
            </a:r>
          </a:p>
          <a:p>
            <a:r>
              <a:rPr lang="pt-BR" sz="900" b="1" dirty="0" err="1"/>
              <a:t>netus</a:t>
            </a:r>
            <a:r>
              <a:rPr lang="pt-BR" sz="900" b="1" dirty="0"/>
              <a:t> </a:t>
            </a:r>
            <a:r>
              <a:rPr lang="pt-BR" sz="900" b="1" dirty="0" err="1"/>
              <a:t>facilisis</a:t>
            </a:r>
            <a:r>
              <a:rPr lang="pt-BR" sz="900" b="1" dirty="0"/>
              <a:t> </a:t>
            </a:r>
            <a:r>
              <a:rPr lang="pt-BR" sz="900" b="1" dirty="0" err="1"/>
              <a:t>aptent</a:t>
            </a:r>
            <a:r>
              <a:rPr lang="pt-BR" sz="900" b="1" dirty="0"/>
              <a:t> </a:t>
            </a:r>
            <a:br>
              <a:rPr lang="pt-BR" sz="900" b="1" dirty="0"/>
            </a:br>
            <a:r>
              <a:rPr lang="pt-BR" sz="900" dirty="0" err="1"/>
              <a:t>neque</a:t>
            </a:r>
            <a:r>
              <a:rPr lang="pt-BR" sz="900" dirty="0"/>
              <a:t> </a:t>
            </a:r>
            <a:r>
              <a:rPr lang="pt-BR" sz="900" dirty="0" err="1"/>
              <a:t>rutrum</a:t>
            </a:r>
            <a:r>
              <a:rPr lang="pt-BR" sz="900" dirty="0"/>
              <a:t> </a:t>
            </a:r>
            <a:r>
              <a:rPr lang="pt-BR" sz="900" dirty="0" err="1"/>
              <a:t>praesent</a:t>
            </a:r>
            <a:r>
              <a:rPr lang="pt-BR" sz="900" dirty="0"/>
              <a:t> </a:t>
            </a:r>
            <a:r>
              <a:rPr lang="pt-BR" sz="900" dirty="0" err="1"/>
              <a:t>phasellus</a:t>
            </a:r>
            <a:r>
              <a:rPr lang="pt-BR" sz="900" dirty="0"/>
              <a:t> </a:t>
            </a:r>
            <a:r>
              <a:rPr lang="pt-BR" sz="900" dirty="0" err="1"/>
              <a:t>proin</a:t>
            </a:r>
            <a:r>
              <a:rPr lang="pt-BR" sz="900" dirty="0"/>
              <a:t> </a:t>
            </a:r>
            <a:r>
              <a:rPr lang="pt-BR" sz="900" dirty="0" err="1"/>
              <a:t>faucibus</a:t>
            </a:r>
            <a:r>
              <a:rPr lang="pt-BR" sz="900" dirty="0"/>
              <a:t> eu </a:t>
            </a:r>
            <a:r>
              <a:rPr lang="pt-BR" sz="900" dirty="0" err="1"/>
              <a:t>mattis</a:t>
            </a:r>
            <a:r>
              <a:rPr lang="pt-BR" sz="900" dirty="0"/>
              <a:t> </a:t>
            </a:r>
            <a:r>
              <a:rPr lang="pt-BR" sz="900" dirty="0" err="1"/>
              <a:t>cubilia</a:t>
            </a:r>
            <a:r>
              <a:rPr lang="pt-BR" sz="900" dirty="0"/>
              <a:t> </a:t>
            </a:r>
            <a:r>
              <a:rPr lang="pt-BR" sz="900" dirty="0" err="1"/>
              <a:t>nec</a:t>
            </a:r>
            <a:r>
              <a:rPr lang="pt-BR" sz="900" dirty="0"/>
              <a:t> gravida </a:t>
            </a:r>
            <a:br>
              <a:rPr lang="pt-BR" sz="900" dirty="0"/>
            </a:br>
            <a:br>
              <a:rPr lang="pt-BR" sz="900" dirty="0"/>
            </a:br>
            <a:r>
              <a:rPr lang="pt-BR" sz="900" b="1" dirty="0" err="1"/>
              <a:t>potenti</a:t>
            </a:r>
            <a:r>
              <a:rPr lang="pt-BR" sz="900" b="1" dirty="0"/>
              <a:t> </a:t>
            </a:r>
            <a:r>
              <a:rPr lang="pt-BR" sz="900" b="1" dirty="0" err="1"/>
              <a:t>ullamcorper</a:t>
            </a:r>
            <a:r>
              <a:rPr lang="pt-BR" sz="900" b="1" dirty="0"/>
              <a:t> </a:t>
            </a:r>
            <a:r>
              <a:rPr lang="pt-BR" sz="900" b="1" dirty="0" err="1"/>
              <a:t>laoreet</a:t>
            </a:r>
            <a:r>
              <a:rPr lang="pt-BR" sz="900" b="1" dirty="0"/>
              <a:t> </a:t>
            </a:r>
            <a:r>
              <a:rPr lang="pt-BR" sz="900" dirty="0"/>
              <a:t>ipsum </a:t>
            </a:r>
            <a:r>
              <a:rPr lang="pt-BR" sz="900" dirty="0" err="1"/>
              <a:t>dolor</a:t>
            </a:r>
            <a:r>
              <a:rPr lang="pt-BR" sz="900" dirty="0"/>
              <a:t> </a:t>
            </a:r>
            <a:r>
              <a:rPr lang="pt-BR" sz="900" dirty="0" err="1"/>
              <a:t>sit</a:t>
            </a:r>
            <a:r>
              <a:rPr lang="pt-BR" sz="900" dirty="0"/>
              <a:t> </a:t>
            </a:r>
            <a:r>
              <a:rPr lang="pt-BR" sz="900" dirty="0" err="1"/>
              <a:t>amet</a:t>
            </a:r>
            <a:r>
              <a:rPr lang="pt-BR" sz="900" dirty="0"/>
              <a:t> </a:t>
            </a:r>
            <a:r>
              <a:rPr lang="pt-BR" sz="900" dirty="0" err="1"/>
              <a:t>consectetur</a:t>
            </a:r>
            <a:r>
              <a:rPr lang="pt-BR" sz="900" dirty="0"/>
              <a:t> </a:t>
            </a:r>
            <a:r>
              <a:rPr lang="pt-BR" sz="900" dirty="0" err="1"/>
              <a:t>adipiscing</a:t>
            </a:r>
            <a:r>
              <a:rPr lang="pt-BR" sz="900" dirty="0"/>
              <a:t> </a:t>
            </a:r>
            <a:r>
              <a:rPr lang="pt-BR" sz="900" dirty="0" err="1"/>
              <a:t>elit</a:t>
            </a:r>
            <a:r>
              <a:rPr lang="pt-BR" sz="900" dirty="0"/>
              <a:t> </a:t>
            </a:r>
            <a:r>
              <a:rPr lang="pt-BR" sz="900" dirty="0" err="1"/>
              <a:t>lacinia</a:t>
            </a:r>
            <a:r>
              <a:rPr lang="pt-BR" sz="900" dirty="0"/>
              <a:t> </a:t>
            </a:r>
            <a:r>
              <a:rPr lang="pt-BR" sz="900" dirty="0" err="1"/>
              <a:t>litora</a:t>
            </a:r>
            <a:r>
              <a:rPr lang="pt-BR" sz="900" dirty="0"/>
              <a:t> </a:t>
            </a:r>
            <a:r>
              <a:rPr lang="pt-BR" sz="900" dirty="0" err="1"/>
              <a:t>sollicitudin</a:t>
            </a:r>
            <a:r>
              <a:rPr lang="pt-BR" sz="900" dirty="0"/>
              <a:t> </a:t>
            </a:r>
            <a:r>
              <a:rPr lang="pt-BR" sz="900" dirty="0" err="1"/>
              <a:t>quisque</a:t>
            </a:r>
            <a:r>
              <a:rPr lang="pt-BR" sz="900" dirty="0"/>
              <a:t> in </a:t>
            </a:r>
            <a:br>
              <a:rPr lang="pt-BR" sz="900" dirty="0"/>
            </a:br>
            <a:br>
              <a:rPr lang="pt-BR" sz="900" dirty="0"/>
            </a:br>
            <a:r>
              <a:rPr lang="pt-BR" sz="900" dirty="0" err="1"/>
              <a:t>netus</a:t>
            </a:r>
            <a:r>
              <a:rPr lang="pt-BR" sz="900" dirty="0"/>
              <a:t> </a:t>
            </a:r>
            <a:r>
              <a:rPr lang="pt-BR" sz="900" dirty="0" err="1"/>
              <a:t>facilisis</a:t>
            </a:r>
            <a:r>
              <a:rPr lang="pt-BR" sz="900" dirty="0"/>
              <a:t> </a:t>
            </a:r>
            <a:r>
              <a:rPr lang="pt-BR" sz="900" dirty="0" err="1"/>
              <a:t>aptent</a:t>
            </a:r>
            <a:r>
              <a:rPr lang="pt-BR" sz="900" dirty="0"/>
              <a:t> </a:t>
            </a:r>
            <a:r>
              <a:rPr lang="pt-BR" sz="900" dirty="0" err="1"/>
              <a:t>neque</a:t>
            </a:r>
            <a:r>
              <a:rPr lang="pt-BR" sz="900" dirty="0"/>
              <a:t> </a:t>
            </a:r>
            <a:r>
              <a:rPr lang="pt-BR" sz="900" dirty="0" err="1"/>
              <a:t>rutrum</a:t>
            </a:r>
            <a:r>
              <a:rPr lang="pt-BR" sz="900" dirty="0"/>
              <a:t> </a:t>
            </a:r>
            <a:r>
              <a:rPr lang="pt-BR" sz="900" dirty="0" err="1"/>
              <a:t>praesent</a:t>
            </a:r>
            <a:r>
              <a:rPr lang="pt-BR" sz="900" dirty="0"/>
              <a:t> </a:t>
            </a:r>
            <a:r>
              <a:rPr lang="pt-BR" sz="900" dirty="0" err="1"/>
              <a:t>phasellus</a:t>
            </a:r>
            <a:r>
              <a:rPr lang="pt-BR" sz="900" dirty="0"/>
              <a:t> </a:t>
            </a:r>
            <a:r>
              <a:rPr lang="pt-BR" sz="900" dirty="0" err="1"/>
              <a:t>proin</a:t>
            </a:r>
            <a:endParaRPr lang="pt-BR" sz="900" b="1" dirty="0"/>
          </a:p>
          <a:p>
            <a:endParaRPr lang="pt-BR" sz="9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alth, Safety, and Security Center by Slidesgo">
  <a:themeElements>
    <a:clrScheme name="Simple Light">
      <a:dk1>
        <a:srgbClr val="1A306A"/>
      </a:dk1>
      <a:lt1>
        <a:srgbClr val="FFFFFF"/>
      </a:lt1>
      <a:dk2>
        <a:srgbClr val="FFFFFF"/>
      </a:dk2>
      <a:lt2>
        <a:srgbClr val="C0E9FF"/>
      </a:lt2>
      <a:accent1>
        <a:srgbClr val="056DFF"/>
      </a:accent1>
      <a:accent2>
        <a:srgbClr val="64B0E4"/>
      </a:accent2>
      <a:accent3>
        <a:srgbClr val="BA102B"/>
      </a:accent3>
      <a:accent4>
        <a:srgbClr val="E62C13"/>
      </a:accent4>
      <a:accent5>
        <a:srgbClr val="A0D4FC"/>
      </a:accent5>
      <a:accent6>
        <a:srgbClr val="1A306A"/>
      </a:accent6>
      <a:hlink>
        <a:srgbClr val="FF6B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303</Words>
  <Application>Microsoft Office PowerPoint</Application>
  <PresentationFormat>Apresentação na tela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Gothic A1</vt:lpstr>
      <vt:lpstr>Fira Sans</vt:lpstr>
      <vt:lpstr>Open Sans</vt:lpstr>
      <vt:lpstr>Health, Safety, and Security Center by Slidesgo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Comunicacao01</dc:creator>
  <cp:lastModifiedBy>André Henrique</cp:lastModifiedBy>
  <cp:revision>6</cp:revision>
  <dcterms:modified xsi:type="dcterms:W3CDTF">2025-04-15T16:21:51Z</dcterms:modified>
</cp:coreProperties>
</file>